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</p:sldIdLst>
  <p:sldSz cx="21602700" cy="28803600"/>
  <p:notesSz cx="6858000" cy="9144000"/>
  <p:defaultTextStyle>
    <a:defPPr>
      <a:defRPr lang="zh-CN"/>
    </a:defPPr>
    <a:lvl1pPr algn="l" defTabSz="2553150" rtl="0" fontAlgn="base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1276575" indent="-921011" algn="l" defTabSz="2553150" rtl="0" fontAlgn="base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2553150" indent="-1842021" algn="l" defTabSz="2553150" rtl="0" fontAlgn="base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3830960" indent="-2764267" algn="l" defTabSz="2553150" rtl="0" fontAlgn="base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5107535" indent="-3685278" algn="l" defTabSz="2553150" rtl="0" fontAlgn="base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1777822" algn="l" defTabSz="711129" rtl="0" eaLnBrk="1" latinLnBrk="0" hangingPunct="1">
      <a:defRPr sz="52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133387" algn="l" defTabSz="711129" rtl="0" eaLnBrk="1" latinLnBrk="0" hangingPunct="1">
      <a:defRPr sz="52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2488952" algn="l" defTabSz="711129" rtl="0" eaLnBrk="1" latinLnBrk="0" hangingPunct="1">
      <a:defRPr sz="52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2844516" algn="l" defTabSz="711129" rtl="0" eaLnBrk="1" latinLnBrk="0" hangingPunct="1">
      <a:defRPr sz="52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2" d="100"/>
          <a:sy n="22" d="100"/>
        </p:scale>
        <p:origin x="-2094" y="216"/>
      </p:cViewPr>
      <p:guideLst>
        <p:guide orient="horz" pos="9072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1260158" y="5760720"/>
            <a:ext cx="18549519" cy="7680960"/>
          </a:xfrm>
          <a:ln>
            <a:noFill/>
          </a:ln>
        </p:spPr>
        <p:txBody>
          <a:bodyPr tIns="0" rIns="62402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19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1260159" y="13559853"/>
            <a:ext cx="18556719" cy="7360920"/>
          </a:xfrm>
        </p:spPr>
        <p:txBody>
          <a:bodyPr lIns="0" rIns="62402"/>
          <a:lstStyle>
            <a:lvl1pPr marL="0" marR="156005" indent="0" algn="r">
              <a:buNone/>
              <a:defRPr>
                <a:solidFill>
                  <a:schemeClr val="tx1"/>
                </a:solidFill>
              </a:defRPr>
            </a:lvl1pPr>
            <a:lvl2pPr marL="1560039" indent="0" algn="ctr">
              <a:buNone/>
            </a:lvl2pPr>
            <a:lvl3pPr marL="3120078" indent="0" algn="ctr">
              <a:buNone/>
            </a:lvl3pPr>
            <a:lvl4pPr marL="4680117" indent="0" algn="ctr">
              <a:buNone/>
            </a:lvl4pPr>
            <a:lvl5pPr marL="6240156" indent="0" algn="ctr">
              <a:buNone/>
            </a:lvl5pPr>
            <a:lvl6pPr marL="7800195" indent="0" algn="ctr">
              <a:buNone/>
            </a:lvl6pPr>
            <a:lvl7pPr marL="9360234" indent="0" algn="ctr">
              <a:buNone/>
            </a:lvl7pPr>
            <a:lvl8pPr marL="10920273" indent="0" algn="ctr">
              <a:buNone/>
            </a:lvl8pPr>
            <a:lvl9pPr marL="12480312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19824-BB49-4197-8E7D-1943E0307F14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3ECBA-1BF7-469B-BAE1-25ABF8D90ED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46E46-41A8-48E9-B47C-4EEFECE4E233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71483-601B-489E-AC9A-58A49429BA6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61958" y="3840488"/>
            <a:ext cx="4860608" cy="2188940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80134" y="3840488"/>
            <a:ext cx="14221778" cy="2188940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6D7AB-6A94-4FEF-83B2-A1B57149A1A7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9855C-5D53-45B9-933C-B6D43A7905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B571D-5B43-4476-AC35-627433570259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13CC6-D5AD-4716-92AB-762871CD97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2958" y="5530292"/>
            <a:ext cx="18362295" cy="5722315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19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52958" y="11359590"/>
            <a:ext cx="18362295" cy="6340791"/>
          </a:xfrm>
        </p:spPr>
        <p:txBody>
          <a:bodyPr lIns="156005" rIns="156005"/>
          <a:lstStyle>
            <a:lvl1pPr marL="0" indent="0">
              <a:buNone/>
              <a:defRPr sz="7500">
                <a:solidFill>
                  <a:schemeClr val="tx1"/>
                </a:solidFill>
              </a:defRPr>
            </a:lvl1pPr>
            <a:lvl2pPr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713F9-01DF-4B87-AF0D-8C8D8307E9A9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EA641-8FA5-4EDD-B6F9-8998849C161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0136" y="2957171"/>
            <a:ext cx="19442430" cy="48006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80136" y="8064359"/>
            <a:ext cx="9541192" cy="18626328"/>
          </a:xfrm>
        </p:spPr>
        <p:txBody>
          <a:bodyPr/>
          <a:lstStyle>
            <a:lvl1pPr>
              <a:defRPr sz="88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981374" y="8064359"/>
            <a:ext cx="9541192" cy="18626328"/>
          </a:xfrm>
        </p:spPr>
        <p:txBody>
          <a:bodyPr/>
          <a:lstStyle>
            <a:lvl1pPr>
              <a:defRPr sz="88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B235C-FF56-4DD0-A685-95CB52CF73DE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6A42E-CFAD-4E24-9ED6-A1853F772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0136" y="2957171"/>
            <a:ext cx="19442430" cy="48006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792041"/>
            <a:ext cx="9544944" cy="2769278"/>
          </a:xfrm>
        </p:spPr>
        <p:txBody>
          <a:bodyPr lIns="156005" tIns="0" rIns="156005" bIns="0" anchor="ctr">
            <a:noAutofit/>
          </a:bodyPr>
          <a:lstStyle>
            <a:lvl1pPr marL="0" indent="0">
              <a:buNone/>
              <a:defRPr sz="81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6800" b="1"/>
            </a:lvl2pPr>
            <a:lvl3pPr>
              <a:buNone/>
              <a:defRPr sz="6100" b="1"/>
            </a:lvl3pPr>
            <a:lvl4pPr>
              <a:buNone/>
              <a:defRPr sz="5400" b="1"/>
            </a:lvl4pPr>
            <a:lvl5pPr>
              <a:buNone/>
              <a:defRPr sz="54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10973874" y="7810983"/>
            <a:ext cx="9548694" cy="2750340"/>
          </a:xfrm>
        </p:spPr>
        <p:txBody>
          <a:bodyPr lIns="156005" tIns="0" rIns="156005" bIns="0" anchor="ctr"/>
          <a:lstStyle>
            <a:lvl1pPr marL="0" indent="0">
              <a:buNone/>
              <a:defRPr sz="81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6800" b="1"/>
            </a:lvl2pPr>
            <a:lvl3pPr>
              <a:buNone/>
              <a:defRPr sz="6100" b="1"/>
            </a:lvl3pPr>
            <a:lvl4pPr>
              <a:buNone/>
              <a:defRPr sz="5400" b="1"/>
            </a:lvl4pPr>
            <a:lvl5pPr>
              <a:buNone/>
              <a:defRPr sz="54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1080135" y="10561322"/>
            <a:ext cx="9544944" cy="16152024"/>
          </a:xfrm>
        </p:spPr>
        <p:txBody>
          <a:bodyPr tIns="0"/>
          <a:lstStyle>
            <a:lvl1pPr>
              <a:defRPr sz="75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3874" y="10561322"/>
            <a:ext cx="9548694" cy="16152024"/>
          </a:xfrm>
        </p:spPr>
        <p:txBody>
          <a:bodyPr tIns="0"/>
          <a:lstStyle>
            <a:lvl1pPr>
              <a:defRPr sz="75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EF10-F8E6-433B-9C64-A409271C22A4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AA060-A1FB-4EFF-B533-C8E8C84ABE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0137" y="2957171"/>
            <a:ext cx="19622452" cy="48006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7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22AA9-5AA7-4441-8734-D21475E525C2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0C1E0-B14D-413B-9501-90304F69D2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566A-15D5-46CB-8EBC-33D9B7B9F659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6E91C-4C11-4D17-ABA7-72BEFDA067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2160280"/>
            <a:ext cx="6480810" cy="4880611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88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1620204" y="7040880"/>
            <a:ext cx="6480810" cy="19202400"/>
          </a:xfrm>
        </p:spPr>
        <p:txBody>
          <a:bodyPr lIns="62402" rIns="62402"/>
          <a:lstStyle>
            <a:lvl1pPr marL="0" indent="0" algn="l">
              <a:buNone/>
              <a:defRPr sz="4700"/>
            </a:lvl1pPr>
            <a:lvl2pPr indent="0" algn="l">
              <a:buNone/>
              <a:defRPr sz="4100"/>
            </a:lvl2pPr>
            <a:lvl3pPr indent="0" algn="l">
              <a:buNone/>
              <a:defRPr sz="3400"/>
            </a:lvl3pPr>
            <a:lvl4pPr indent="0" algn="l">
              <a:buNone/>
              <a:defRPr sz="3100"/>
            </a:lvl4pPr>
            <a:lvl5pPr indent="0" algn="l">
              <a:buNone/>
              <a:defRPr sz="31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8446056" y="7040880"/>
            <a:ext cx="12076509" cy="19202400"/>
          </a:xfrm>
        </p:spPr>
        <p:txBody>
          <a:bodyPr tIns="0"/>
          <a:lstStyle>
            <a:lvl1pPr>
              <a:defRPr sz="9500"/>
            </a:lvl1pPr>
            <a:lvl2pPr>
              <a:defRPr sz="8800"/>
            </a:lvl2pPr>
            <a:lvl3pPr>
              <a:defRPr sz="8100"/>
            </a:lvl3pPr>
            <a:lvl4pPr>
              <a:defRPr sz="6800"/>
            </a:lvl4pPr>
            <a:lvl5pPr>
              <a:defRPr sz="61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A3DA-863D-4F35-881C-D6B5D52A186C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87A66-A03E-4438-B9D3-363F0C7D28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8"/>
          <p:cNvSpPr/>
          <p:nvPr/>
        </p:nvSpPr>
        <p:spPr>
          <a:xfrm rot="420000" flipV="1">
            <a:off x="7478806" y="4653974"/>
            <a:ext cx="12421721" cy="17282391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2008" tIns="156005" rIns="312008" bIns="156005" anchor="ctr"/>
          <a:lstStyle/>
          <a:p>
            <a:pPr algn="ctr" defTabSz="255419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直角三角形 11"/>
          <p:cNvSpPr/>
          <p:nvPr/>
        </p:nvSpPr>
        <p:spPr>
          <a:xfrm rot="420000" flipV="1">
            <a:off x="18909928" y="22511327"/>
            <a:ext cx="367553" cy="65231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2008" tIns="156005" rIns="312008" bIns="156005" anchor="ctr"/>
          <a:lstStyle/>
          <a:p>
            <a:pPr algn="ctr" defTabSz="255419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任意多边形 9"/>
          <p:cNvSpPr>
            <a:spLocks/>
          </p:cNvSpPr>
          <p:nvPr/>
        </p:nvSpPr>
        <p:spPr bwMode="auto">
          <a:xfrm flipV="1">
            <a:off x="-22412" y="24430183"/>
            <a:ext cx="21647523" cy="43734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12008" tIns="156005" rIns="312008" bIns="156005"/>
          <a:lstStyle/>
          <a:p>
            <a:pPr defTabSz="2554196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任意多边形 10"/>
          <p:cNvSpPr>
            <a:spLocks/>
          </p:cNvSpPr>
          <p:nvPr/>
        </p:nvSpPr>
        <p:spPr bwMode="auto">
          <a:xfrm flipV="1">
            <a:off x="10350875" y="26122747"/>
            <a:ext cx="11251827" cy="268085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12008" tIns="156005" rIns="312008" bIns="156005"/>
          <a:lstStyle/>
          <a:p>
            <a:pPr defTabSz="2554196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0181" y="4943385"/>
            <a:ext cx="5227854" cy="6647008"/>
          </a:xfrm>
        </p:spPr>
        <p:txBody>
          <a:bodyPr lIns="156005" rIns="156005" bIns="156005"/>
          <a:lstStyle>
            <a:lvl1pPr algn="l">
              <a:buNone/>
              <a:defRPr sz="680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40181" y="11880898"/>
            <a:ext cx="5220652" cy="9153144"/>
          </a:xfrm>
        </p:spPr>
        <p:txBody>
          <a:bodyPr lIns="218405" rIns="156005"/>
          <a:lstStyle>
            <a:lvl1pPr marL="0" indent="0" algn="l">
              <a:spcBef>
                <a:spcPts val="853"/>
              </a:spcBef>
              <a:buFontTx/>
              <a:buNone/>
              <a:defRPr sz="4500"/>
            </a:lvl1pPr>
            <a:lvl2pPr>
              <a:defRPr sz="41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8235187" y="5037972"/>
            <a:ext cx="10909364" cy="1651406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109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DA143-24A2-4099-9B3D-49DF95B8A126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9082498" y="26696556"/>
            <a:ext cx="1439955" cy="153323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6701E-7352-4FF1-93CA-95C5626C177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22412" y="-30017"/>
            <a:ext cx="21647523" cy="43734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12008" tIns="156005" rIns="312008" bIns="156005"/>
          <a:lstStyle/>
          <a:p>
            <a:pPr defTabSz="2554196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10350875" y="-30019"/>
            <a:ext cx="11251827" cy="268085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12008" tIns="156005" rIns="312008" bIns="156005"/>
          <a:lstStyle/>
          <a:p>
            <a:pPr defTabSz="2554196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1080249" y="2956793"/>
            <a:ext cx="1944220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56005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1080249" y="8129156"/>
            <a:ext cx="19442205" cy="18434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008" tIns="156005" rIns="312008" bIns="1560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1080249" y="26696556"/>
            <a:ext cx="5040405" cy="153323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defTabSz="2554196" eaLnBrk="1" fontAlgn="auto" latinLnBrk="0" hangingPunct="1">
              <a:spcBef>
                <a:spcPts val="0"/>
              </a:spcBef>
              <a:spcAft>
                <a:spcPts val="0"/>
              </a:spcAft>
              <a:defRPr kumimoji="0" sz="41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1451629-460E-469A-B44C-5208BEA3B2FB}" type="datetimeFigureOut">
              <a:rPr lang="zh-CN" altLang="en-US"/>
              <a:pPr>
                <a:defRPr/>
              </a:pPr>
              <a:t>2018-05-06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6301069" y="26696556"/>
            <a:ext cx="7920318" cy="153323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defTabSz="2554196" eaLnBrk="1" fontAlgn="auto" latinLnBrk="0" hangingPunct="1">
              <a:spcBef>
                <a:spcPts val="0"/>
              </a:spcBef>
              <a:spcAft>
                <a:spcPts val="0"/>
              </a:spcAft>
              <a:defRPr kumimoji="0" sz="41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8722790" y="26696556"/>
            <a:ext cx="1799665" cy="1533236"/>
          </a:xfrm>
          <a:prstGeom prst="rect">
            <a:avLst/>
          </a:prstGeom>
        </p:spPr>
        <p:txBody>
          <a:bodyPr vert="horz" lIns="0" tIns="0" rIns="0" bIns="0" anchor="b"/>
          <a:lstStyle>
            <a:lvl1pPr algn="r" defTabSz="2554196" eaLnBrk="1" fontAlgn="auto" latinLnBrk="0" hangingPunct="1">
              <a:spcBef>
                <a:spcPts val="0"/>
              </a:spcBef>
              <a:spcAft>
                <a:spcPts val="0"/>
              </a:spcAft>
              <a:defRPr kumimoji="0" sz="41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8AD3A4A-5F11-481B-893D-1771B0AC66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grpSp>
        <p:nvGrpSpPr>
          <p:cNvPr id="1033" name="组合 1"/>
          <p:cNvGrpSpPr>
            <a:grpSpLocks/>
          </p:cNvGrpSpPr>
          <p:nvPr/>
        </p:nvGrpSpPr>
        <p:grpSpPr bwMode="auto">
          <a:xfrm>
            <a:off x="-44823" y="849747"/>
            <a:ext cx="21688986" cy="2727036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255419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255419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80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7100" kern="1200">
          <a:solidFill>
            <a:schemeClr val="tx2"/>
          </a:solidFill>
          <a:latin typeface="+mj-lt"/>
          <a:ea typeface="+mj-ea"/>
          <a:cs typeface="隶书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Calibri" pitchFamily="34" charset="0"/>
          <a:ea typeface="隶书"/>
          <a:cs typeface="隶书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Calibri" pitchFamily="34" charset="0"/>
          <a:ea typeface="隶书"/>
          <a:cs typeface="隶书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Calibri" pitchFamily="34" charset="0"/>
          <a:ea typeface="隶书"/>
          <a:cs typeface="隶书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Calibri" pitchFamily="34" charset="0"/>
          <a:ea typeface="隶书"/>
          <a:cs typeface="隶书"/>
        </a:defRPr>
      </a:lvl5pPr>
      <a:lvl6pPr marL="355564" algn="l" rtl="0" fontAlgn="base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Calibri" pitchFamily="34" charset="0"/>
          <a:ea typeface="隶书"/>
          <a:cs typeface="隶书"/>
        </a:defRPr>
      </a:lvl6pPr>
      <a:lvl7pPr marL="711129" algn="l" rtl="0" fontAlgn="base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Calibri" pitchFamily="34" charset="0"/>
          <a:ea typeface="隶书"/>
          <a:cs typeface="隶书"/>
        </a:defRPr>
      </a:lvl7pPr>
      <a:lvl8pPr marL="1066693" algn="l" rtl="0" fontAlgn="base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Calibri" pitchFamily="34" charset="0"/>
          <a:ea typeface="隶书"/>
          <a:cs typeface="隶书"/>
        </a:defRPr>
      </a:lvl8pPr>
      <a:lvl9pPr marL="1422257" algn="l" rtl="0" fontAlgn="base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Calibri" pitchFamily="34" charset="0"/>
          <a:ea typeface="隶书"/>
          <a:cs typeface="隶书"/>
        </a:defRPr>
      </a:lvl9pPr>
    </p:titleStyle>
    <p:bodyStyle>
      <a:lvl1pPr marL="935826" indent="-935826" algn="l" rtl="0" eaLnBrk="0" fontAlgn="base" hangingPunct="0">
        <a:spcBef>
          <a:spcPct val="20000"/>
        </a:spcBef>
        <a:spcAft>
          <a:spcPct val="0"/>
        </a:spcAft>
        <a:buClr>
          <a:srgbClr val="33BD56"/>
        </a:buClr>
        <a:buSzPct val="95000"/>
        <a:buFont typeface="Wingdings 2" pitchFamily="18" charset="2"/>
        <a:buChar char="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184005" indent="-841997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119832" indent="-84199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4055657" indent="-717302" algn="l" rtl="0" eaLnBrk="0" fontAlgn="base" hangingPunct="0">
        <a:spcBef>
          <a:spcPct val="20000"/>
        </a:spcBef>
        <a:spcAft>
          <a:spcPct val="0"/>
        </a:spcAft>
        <a:buClr>
          <a:srgbClr val="33BD56"/>
        </a:buClr>
        <a:buSzPct val="65000"/>
        <a:buFont typeface="Wingdings 2" pitchFamily="18" charset="2"/>
        <a:buChar char="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4991483" indent="-717302" algn="l" rtl="0" eaLnBrk="0" fontAlgn="base" hangingPunct="0">
        <a:spcBef>
          <a:spcPct val="20000"/>
        </a:spcBef>
        <a:spcAft>
          <a:spcPct val="0"/>
        </a:spcAft>
        <a:buClr>
          <a:srgbClr val="4BC5B9"/>
        </a:buClr>
        <a:buSzPct val="65000"/>
        <a:buFont typeface="Wingdings 2" pitchFamily="18" charset="2"/>
        <a:buChar char="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5928148" indent="-717618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6552164" indent="-62401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5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7488187" indent="-624016" algn="l" rtl="0" eaLnBrk="1" latinLnBrk="0" hangingPunct="1">
        <a:spcBef>
          <a:spcPct val="20000"/>
        </a:spcBef>
        <a:buClr>
          <a:schemeClr val="tx2"/>
        </a:buClr>
        <a:buChar char="•"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8424210" indent="-62401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4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5600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1200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468011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2401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78001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93602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09202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24803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UserData\My Documents\My Pictures\7ea74fb7-bb11-4a39-b82f-7f311ecce48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10" b="1"/>
          <a:stretch/>
        </p:blipFill>
        <p:spPr bwMode="auto">
          <a:xfrm>
            <a:off x="-64764" y="-38706"/>
            <a:ext cx="21667464" cy="4718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1322362" y="7201000"/>
            <a:ext cx="19329005" cy="21552048"/>
          </a:xfrm>
          <a:prstGeom prst="rect">
            <a:avLst/>
          </a:prstGeom>
        </p:spPr>
        <p:txBody>
          <a:bodyPr wrap="square" lIns="71113" tIns="35557" rIns="71113" bIns="35557">
            <a:spAutoFit/>
          </a:bodyPr>
          <a:lstStyle/>
          <a:p>
            <a:pPr>
              <a:lnSpc>
                <a:spcPts val="8165"/>
              </a:lnSpc>
            </a:pPr>
            <a:r>
              <a:rPr lang="en-US" altLang="zh-CN" b="1" dirty="0" smtClean="0">
                <a:latin typeface="+mn-ea"/>
                <a:ea typeface="+mn-ea"/>
              </a:rPr>
              <a:t>1.</a:t>
            </a:r>
            <a:r>
              <a:rPr lang="zh-CN" altLang="zh-CN" b="1" dirty="0" smtClean="0">
                <a:latin typeface="+mn-ea"/>
                <a:ea typeface="+mn-ea"/>
              </a:rPr>
              <a:t>题目：</a:t>
            </a:r>
            <a:r>
              <a:rPr lang="zh-CN" altLang="en-US" b="1" dirty="0">
                <a:latin typeface="+mn-ea"/>
                <a:ea typeface="+mn-ea"/>
              </a:rPr>
              <a:t>二吡啶酮腙二硫代丁酸对人胃癌细胞系生长抑制的机制</a:t>
            </a:r>
            <a:r>
              <a:rPr lang="zh-CN" altLang="zh-CN" b="1" dirty="0">
                <a:latin typeface="+mn-ea"/>
                <a:ea typeface="+mn-ea"/>
              </a:rPr>
              <a:t>　</a:t>
            </a:r>
            <a:endParaRPr lang="en-US" altLang="zh-CN" b="1" dirty="0" smtClean="0">
              <a:latin typeface="+mn-ea"/>
              <a:ea typeface="+mn-ea"/>
            </a:endParaRPr>
          </a:p>
          <a:p>
            <a:pPr>
              <a:lnSpc>
                <a:spcPts val="8165"/>
              </a:lnSpc>
            </a:pPr>
            <a:r>
              <a:rPr lang="en-US" altLang="zh-CN" b="1" dirty="0">
                <a:latin typeface="+mn-ea"/>
                <a:ea typeface="+mn-ea"/>
              </a:rPr>
              <a:t> </a:t>
            </a:r>
            <a:r>
              <a:rPr lang="en-US" altLang="zh-CN" b="1" dirty="0" smtClean="0">
                <a:latin typeface="+mn-ea"/>
                <a:ea typeface="+mn-ea"/>
              </a:rPr>
              <a:t> </a:t>
            </a:r>
            <a:r>
              <a:rPr lang="zh-CN" altLang="zh-CN" b="1" dirty="0" smtClean="0">
                <a:latin typeface="+mn-ea"/>
                <a:ea typeface="+mn-ea"/>
              </a:rPr>
              <a:t>答辩</a:t>
            </a:r>
            <a:r>
              <a:rPr lang="zh-CN" altLang="zh-CN" b="1" dirty="0">
                <a:latin typeface="+mn-ea"/>
                <a:ea typeface="+mn-ea"/>
              </a:rPr>
              <a:t>人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zh-CN" altLang="en-US" b="1" dirty="0" smtClean="0">
                <a:latin typeface="+mn-ea"/>
                <a:ea typeface="+mn-ea"/>
              </a:rPr>
              <a:t>郭醒爽</a:t>
            </a:r>
            <a:r>
              <a:rPr lang="zh-CN" altLang="zh-CN" b="1" dirty="0" smtClean="0">
                <a:latin typeface="+mn-ea"/>
                <a:ea typeface="+mn-ea"/>
              </a:rPr>
              <a:t> </a:t>
            </a:r>
            <a:r>
              <a:rPr lang="zh-CN" altLang="zh-CN" b="1" dirty="0">
                <a:latin typeface="+mn-ea"/>
                <a:ea typeface="+mn-ea"/>
              </a:rPr>
              <a:t>　　</a:t>
            </a:r>
            <a:r>
              <a:rPr lang="en-US" altLang="zh-CN" b="1" dirty="0">
                <a:latin typeface="+mn-ea"/>
                <a:ea typeface="+mn-ea"/>
              </a:rPr>
              <a:t>    </a:t>
            </a:r>
            <a:r>
              <a:rPr lang="zh-CN" altLang="zh-CN" b="1" dirty="0" smtClean="0">
                <a:latin typeface="+mn-ea"/>
                <a:ea typeface="+mn-ea"/>
              </a:rPr>
              <a:t>导师：</a:t>
            </a:r>
            <a:r>
              <a:rPr lang="zh-CN" altLang="en-US" b="1" dirty="0" smtClean="0">
                <a:latin typeface="+mn-ea"/>
                <a:ea typeface="+mn-ea"/>
              </a:rPr>
              <a:t>高福莲</a:t>
            </a:r>
            <a:endParaRPr lang="en-US" altLang="zh-CN" b="1" dirty="0" smtClean="0">
              <a:latin typeface="+mn-ea"/>
              <a:ea typeface="+mn-ea"/>
            </a:endParaRPr>
          </a:p>
          <a:p>
            <a:pPr>
              <a:lnSpc>
                <a:spcPts val="8165"/>
              </a:lnSpc>
            </a:pPr>
            <a:r>
              <a:rPr lang="en-US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en-US" altLang="zh-CN" b="1" dirty="0"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zh-CN" altLang="zh-CN" b="1" dirty="0">
                <a:latin typeface="+mn-ea"/>
                <a:ea typeface="+mn-ea"/>
              </a:rPr>
              <a:t>题目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zh-CN" altLang="en-US" b="1" dirty="0"/>
              <a:t>胎儿脑结构的扩散张量成像及其在缺血缺氧脑病的应用</a:t>
            </a:r>
            <a:r>
              <a:rPr lang="zh-CN" altLang="zh-CN" b="1" dirty="0">
                <a:latin typeface="+mn-ea"/>
                <a:ea typeface="+mn-ea"/>
              </a:rPr>
              <a:t>　</a:t>
            </a:r>
          </a:p>
          <a:p>
            <a:pPr>
              <a:lnSpc>
                <a:spcPts val="8165"/>
              </a:lnSpc>
            </a:pPr>
            <a:r>
              <a:rPr lang="zh-CN" altLang="zh-CN" b="1" dirty="0">
                <a:latin typeface="+mn-ea"/>
                <a:ea typeface="+mn-ea"/>
              </a:rPr>
              <a:t>　答辩人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zh-CN" altLang="en-US" b="1" dirty="0" smtClean="0">
                <a:latin typeface="+mn-ea"/>
                <a:ea typeface="+mn-ea"/>
              </a:rPr>
              <a:t>郝  沛</a:t>
            </a:r>
            <a:r>
              <a:rPr lang="zh-CN" altLang="zh-CN" b="1" dirty="0">
                <a:latin typeface="+mn-ea"/>
                <a:ea typeface="+mn-ea"/>
              </a:rPr>
              <a:t>　　　</a:t>
            </a:r>
            <a:r>
              <a:rPr lang="en-US" altLang="zh-CN" b="1" dirty="0">
                <a:latin typeface="+mn-ea"/>
                <a:ea typeface="+mn-ea"/>
              </a:rPr>
              <a:t>   </a:t>
            </a:r>
            <a:r>
              <a:rPr lang="zh-CN" altLang="zh-CN" b="1" dirty="0">
                <a:latin typeface="+mn-ea"/>
                <a:ea typeface="+mn-ea"/>
              </a:rPr>
              <a:t>导师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zh-CN" altLang="en-US" b="1" dirty="0" smtClean="0">
                <a:latin typeface="+mn-ea"/>
                <a:ea typeface="+mn-ea"/>
              </a:rPr>
              <a:t>刘恒兴</a:t>
            </a:r>
            <a:endParaRPr lang="en-US" altLang="zh-CN" b="1" dirty="0" smtClean="0">
              <a:latin typeface="+mn-ea"/>
              <a:ea typeface="+mn-ea"/>
            </a:endParaRPr>
          </a:p>
          <a:p>
            <a:pPr>
              <a:lnSpc>
                <a:spcPts val="8165"/>
              </a:lnSpc>
            </a:pPr>
            <a:r>
              <a:rPr lang="en-US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en-US" altLang="zh-CN" b="1" dirty="0"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zh-CN" altLang="zh-CN" b="1" dirty="0">
                <a:latin typeface="+mn-ea"/>
                <a:ea typeface="+mn-ea"/>
              </a:rPr>
              <a:t>题目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DWI-MRI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在宫颈癌的诊断及化疗疗效中应用价值研究</a:t>
            </a:r>
            <a:r>
              <a:rPr lang="zh-CN" altLang="zh-CN" b="1" dirty="0">
                <a:latin typeface="+mn-ea"/>
                <a:ea typeface="+mn-ea"/>
              </a:rPr>
              <a:t>　</a:t>
            </a:r>
          </a:p>
          <a:p>
            <a:pPr>
              <a:lnSpc>
                <a:spcPts val="8165"/>
              </a:lnSpc>
            </a:pPr>
            <a:r>
              <a:rPr lang="zh-CN" altLang="zh-CN" b="1" dirty="0">
                <a:latin typeface="+mn-ea"/>
                <a:ea typeface="+mn-ea"/>
              </a:rPr>
              <a:t>　答辩人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zh-CN" altLang="en-US" b="1" dirty="0" smtClean="0">
                <a:latin typeface="+mn-ea"/>
                <a:ea typeface="+mn-ea"/>
              </a:rPr>
              <a:t>黄文亮</a:t>
            </a:r>
            <a:r>
              <a:rPr lang="zh-CN" altLang="zh-CN" b="1" dirty="0">
                <a:latin typeface="+mn-ea"/>
                <a:ea typeface="+mn-ea"/>
              </a:rPr>
              <a:t>　　</a:t>
            </a:r>
            <a:r>
              <a:rPr lang="en-US" altLang="zh-CN" b="1" dirty="0">
                <a:latin typeface="+mn-ea"/>
                <a:ea typeface="+mn-ea"/>
              </a:rPr>
              <a:t>     </a:t>
            </a:r>
            <a:r>
              <a:rPr lang="zh-CN" altLang="zh-CN" b="1" dirty="0">
                <a:latin typeface="+mn-ea"/>
                <a:ea typeface="+mn-ea"/>
              </a:rPr>
              <a:t>导师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zh-CN" altLang="en-US" b="1" dirty="0" smtClean="0">
                <a:latin typeface="+mn-ea"/>
                <a:ea typeface="+mn-ea"/>
              </a:rPr>
              <a:t>王志勇</a:t>
            </a:r>
            <a:endParaRPr lang="zh-CN" altLang="zh-CN" b="1" dirty="0">
              <a:latin typeface="+mn-ea"/>
              <a:ea typeface="+mn-ea"/>
            </a:endParaRPr>
          </a:p>
          <a:p>
            <a:pPr>
              <a:lnSpc>
                <a:spcPts val="8165"/>
              </a:lnSpc>
            </a:pPr>
            <a:r>
              <a:rPr lang="en-US" altLang="zh-CN" b="1" dirty="0">
                <a:latin typeface="Times New Roman" pitchFamily="18" charset="0"/>
                <a:ea typeface="+mn-ea"/>
                <a:cs typeface="Times New Roman" pitchFamily="18" charset="0"/>
              </a:rPr>
              <a:t>4. </a:t>
            </a:r>
            <a:r>
              <a:rPr lang="zh-CN" altLang="zh-CN" b="1" dirty="0">
                <a:latin typeface="+mn-ea"/>
                <a:ea typeface="+mn-ea"/>
              </a:rPr>
              <a:t>题目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zh-CN" altLang="en-US" b="1" dirty="0"/>
              <a:t>子宫肌瘤超声消融术的弥散张量成像观测</a:t>
            </a:r>
            <a:r>
              <a:rPr lang="zh-CN" altLang="zh-CN" b="1" dirty="0">
                <a:latin typeface="+mn-ea"/>
                <a:ea typeface="+mn-ea"/>
              </a:rPr>
              <a:t>　</a:t>
            </a:r>
          </a:p>
          <a:p>
            <a:pPr>
              <a:lnSpc>
                <a:spcPts val="8165"/>
              </a:lnSpc>
            </a:pPr>
            <a:r>
              <a:rPr lang="zh-CN" altLang="zh-CN" b="1" dirty="0">
                <a:latin typeface="+mn-ea"/>
                <a:ea typeface="+mn-ea"/>
              </a:rPr>
              <a:t>　答辩人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zh-CN" altLang="en-US" b="1" dirty="0" smtClean="0">
                <a:latin typeface="+mn-ea"/>
                <a:ea typeface="+mn-ea"/>
              </a:rPr>
              <a:t>孟建钦</a:t>
            </a:r>
            <a:r>
              <a:rPr lang="zh-CN" altLang="zh-CN" b="1" dirty="0">
                <a:latin typeface="+mn-ea"/>
                <a:ea typeface="+mn-ea"/>
              </a:rPr>
              <a:t>　</a:t>
            </a:r>
            <a:r>
              <a:rPr lang="en-US" altLang="zh-CN" b="1" dirty="0">
                <a:latin typeface="+mn-ea"/>
                <a:ea typeface="+mn-ea"/>
              </a:rPr>
              <a:t>    </a:t>
            </a:r>
            <a:r>
              <a:rPr lang="zh-CN" altLang="zh-CN" b="1" dirty="0">
                <a:latin typeface="+mn-ea"/>
                <a:ea typeface="+mn-ea"/>
              </a:rPr>
              <a:t>　 导师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zh-CN" altLang="en-US" b="1" dirty="0" smtClean="0">
                <a:latin typeface="+mn-ea"/>
                <a:ea typeface="+mn-ea"/>
              </a:rPr>
              <a:t>崔卫刚</a:t>
            </a:r>
            <a:endParaRPr lang="zh-CN" altLang="zh-CN" b="1" dirty="0">
              <a:latin typeface="+mn-ea"/>
              <a:ea typeface="+mn-ea"/>
            </a:endParaRPr>
          </a:p>
          <a:p>
            <a:pPr>
              <a:lnSpc>
                <a:spcPts val="8165"/>
              </a:lnSpc>
            </a:pPr>
            <a:r>
              <a:rPr lang="en-US" altLang="zh-CN" b="1" dirty="0">
                <a:latin typeface="Times New Roman" pitchFamily="18" charset="0"/>
                <a:ea typeface="+mn-ea"/>
                <a:cs typeface="Times New Roman" pitchFamily="18" charset="0"/>
              </a:rPr>
              <a:t>5. </a:t>
            </a:r>
            <a:r>
              <a:rPr lang="zh-CN" altLang="zh-CN" b="1" dirty="0">
                <a:latin typeface="+mn-ea"/>
                <a:ea typeface="+mn-ea"/>
              </a:rPr>
              <a:t>题目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EPO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改善高脂诱导肥胖小鼠脂肪纤维化的研究</a:t>
            </a:r>
            <a:r>
              <a:rPr lang="zh-CN" altLang="zh-CN" b="1" dirty="0">
                <a:latin typeface="+mn-ea"/>
                <a:ea typeface="+mn-ea"/>
              </a:rPr>
              <a:t>　</a:t>
            </a:r>
          </a:p>
          <a:p>
            <a:pPr>
              <a:lnSpc>
                <a:spcPts val="8165"/>
              </a:lnSpc>
            </a:pPr>
            <a:r>
              <a:rPr lang="zh-CN" altLang="zh-CN" b="1" dirty="0">
                <a:latin typeface="+mn-ea"/>
                <a:ea typeface="+mn-ea"/>
              </a:rPr>
              <a:t>　答辩人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zh-CN" altLang="en-US" b="1" dirty="0" smtClean="0">
                <a:latin typeface="+mn-ea"/>
                <a:ea typeface="+mn-ea"/>
              </a:rPr>
              <a:t>温利文</a:t>
            </a:r>
            <a:r>
              <a:rPr lang="zh-CN" altLang="zh-CN" b="1" dirty="0">
                <a:latin typeface="+mn-ea"/>
                <a:ea typeface="+mn-ea"/>
              </a:rPr>
              <a:t>　</a:t>
            </a:r>
            <a:r>
              <a:rPr lang="en-US" altLang="zh-CN" b="1" dirty="0">
                <a:latin typeface="+mn-ea"/>
                <a:ea typeface="+mn-ea"/>
              </a:rPr>
              <a:t>     </a:t>
            </a:r>
            <a:r>
              <a:rPr lang="zh-CN" altLang="zh-CN" b="1" dirty="0">
                <a:latin typeface="+mn-ea"/>
                <a:ea typeface="+mn-ea"/>
              </a:rPr>
              <a:t>　导师</a:t>
            </a:r>
            <a:r>
              <a:rPr lang="zh-CN" altLang="zh-CN" b="1" dirty="0" smtClean="0">
                <a:latin typeface="+mn-ea"/>
                <a:ea typeface="+mn-ea"/>
              </a:rPr>
              <a:t>：</a:t>
            </a:r>
            <a:r>
              <a:rPr lang="zh-CN" altLang="en-US" b="1" dirty="0" smtClean="0">
                <a:latin typeface="+mn-ea"/>
                <a:ea typeface="+mn-ea"/>
              </a:rPr>
              <a:t>王庆志</a:t>
            </a:r>
            <a:r>
              <a:rPr lang="zh-CN" altLang="zh-CN" b="1" dirty="0" smtClean="0">
                <a:latin typeface="+mn-ea"/>
                <a:ea typeface="+mn-ea"/>
              </a:rPr>
              <a:t> </a:t>
            </a:r>
            <a:r>
              <a:rPr lang="zh-CN" altLang="zh-CN" dirty="0">
                <a:latin typeface="+mn-ea"/>
                <a:ea typeface="+mn-ea"/>
              </a:rPr>
              <a:t>　</a:t>
            </a:r>
          </a:p>
          <a:p>
            <a:pPr>
              <a:lnSpc>
                <a:spcPts val="9450"/>
              </a:lnSpc>
            </a:pPr>
            <a:r>
              <a:rPr lang="zh-CN" altLang="zh-CN" b="1" dirty="0" smtClean="0">
                <a:solidFill>
                  <a:srgbClr val="FF0000"/>
                </a:solidFill>
              </a:rPr>
              <a:t>答辩</a:t>
            </a:r>
            <a:r>
              <a:rPr lang="zh-CN" altLang="zh-CN" b="1" dirty="0">
                <a:solidFill>
                  <a:srgbClr val="FF0000"/>
                </a:solidFill>
              </a:rPr>
              <a:t>委员会：</a:t>
            </a:r>
          </a:p>
          <a:p>
            <a:pPr>
              <a:lnSpc>
                <a:spcPts val="9450"/>
              </a:lnSpc>
            </a:pPr>
            <a:r>
              <a:rPr lang="en-US" altLang="zh-CN" b="1" dirty="0"/>
              <a:t>    </a:t>
            </a:r>
            <a:r>
              <a:rPr lang="en-US" altLang="zh-CN" b="1" dirty="0" smtClean="0"/>
              <a:t>    </a:t>
            </a:r>
            <a:r>
              <a:rPr lang="zh-CN" altLang="zh-CN" b="1" dirty="0" smtClean="0">
                <a:solidFill>
                  <a:srgbClr val="FF0000"/>
                </a:solidFill>
              </a:rPr>
              <a:t>主席：</a:t>
            </a:r>
            <a:r>
              <a:rPr lang="zh-CN" altLang="en-US" b="1" dirty="0" smtClean="0"/>
              <a:t>张钦宪</a:t>
            </a:r>
            <a:r>
              <a:rPr lang="en-US" altLang="zh-CN" b="1" dirty="0" smtClean="0"/>
              <a:t>    </a:t>
            </a:r>
            <a:r>
              <a:rPr lang="zh-CN" altLang="zh-CN" b="1" dirty="0"/>
              <a:t>教</a:t>
            </a:r>
            <a:r>
              <a:rPr lang="en-US" altLang="zh-CN" b="1" dirty="0"/>
              <a:t>  </a:t>
            </a:r>
            <a:r>
              <a:rPr lang="en-US" altLang="zh-CN" b="1" dirty="0" smtClean="0"/>
              <a:t>  </a:t>
            </a:r>
            <a:r>
              <a:rPr lang="zh-CN" altLang="zh-CN" b="1" dirty="0" smtClean="0"/>
              <a:t>授</a:t>
            </a:r>
            <a:r>
              <a:rPr lang="en-US" altLang="zh-CN" b="1" dirty="0" smtClean="0"/>
              <a:t>   </a:t>
            </a:r>
            <a:r>
              <a:rPr lang="zh-CN" altLang="en-US" b="1" dirty="0"/>
              <a:t>博</a:t>
            </a:r>
            <a:r>
              <a:rPr lang="zh-CN" altLang="zh-CN" b="1" dirty="0" smtClean="0"/>
              <a:t>士</a:t>
            </a:r>
            <a:r>
              <a:rPr lang="zh-CN" altLang="zh-CN" b="1" dirty="0"/>
              <a:t>生导师</a:t>
            </a:r>
            <a:r>
              <a:rPr lang="en-US" altLang="zh-CN" b="1" dirty="0"/>
              <a:t>   </a:t>
            </a:r>
            <a:r>
              <a:rPr lang="zh-CN" altLang="zh-CN" b="1" dirty="0"/>
              <a:t>郑州大学</a:t>
            </a:r>
          </a:p>
          <a:p>
            <a:pPr>
              <a:lnSpc>
                <a:spcPts val="9450"/>
              </a:lnSpc>
            </a:pPr>
            <a:r>
              <a:rPr lang="en-US" altLang="zh-CN" b="1" dirty="0"/>
              <a:t>    </a:t>
            </a:r>
            <a:r>
              <a:rPr lang="en-US" altLang="zh-CN" b="1" dirty="0" smtClean="0"/>
              <a:t>    </a:t>
            </a:r>
            <a:r>
              <a:rPr lang="zh-CN" altLang="zh-CN" b="1" dirty="0" smtClean="0">
                <a:solidFill>
                  <a:srgbClr val="FF0000"/>
                </a:solidFill>
              </a:rPr>
              <a:t>委员：</a:t>
            </a:r>
            <a:r>
              <a:rPr lang="zh-CN" altLang="en-US" b="1" dirty="0" smtClean="0"/>
              <a:t>郭志坤</a:t>
            </a:r>
            <a:r>
              <a:rPr lang="zh-CN" altLang="en-US" b="1" dirty="0" smtClean="0">
                <a:solidFill>
                  <a:srgbClr val="FF0000"/>
                </a:solidFill>
              </a:rPr>
              <a:t>    </a:t>
            </a:r>
            <a:r>
              <a:rPr lang="zh-CN" altLang="zh-CN" b="1" dirty="0" smtClean="0"/>
              <a:t>教</a:t>
            </a:r>
            <a:r>
              <a:rPr lang="en-US" altLang="zh-CN" b="1" dirty="0" smtClean="0"/>
              <a:t>    </a:t>
            </a:r>
            <a:r>
              <a:rPr lang="zh-CN" altLang="zh-CN" b="1" dirty="0" smtClean="0"/>
              <a:t>授</a:t>
            </a:r>
            <a:r>
              <a:rPr lang="en-US" altLang="zh-CN" b="1" dirty="0" smtClean="0"/>
              <a:t>   </a:t>
            </a:r>
            <a:r>
              <a:rPr lang="zh-CN" altLang="en-US" b="1" dirty="0" smtClean="0"/>
              <a:t>博</a:t>
            </a:r>
            <a:r>
              <a:rPr lang="zh-CN" altLang="zh-CN" b="1" dirty="0" smtClean="0"/>
              <a:t>士生</a:t>
            </a:r>
            <a:r>
              <a:rPr lang="zh-CN" altLang="zh-CN" b="1" dirty="0"/>
              <a:t>导师</a:t>
            </a:r>
            <a:r>
              <a:rPr lang="en-US" altLang="zh-CN" b="1" dirty="0"/>
              <a:t>   </a:t>
            </a:r>
            <a:r>
              <a:rPr lang="zh-CN" altLang="zh-CN" b="1" dirty="0"/>
              <a:t>新乡</a:t>
            </a:r>
            <a:r>
              <a:rPr lang="zh-CN" altLang="zh-CN" b="1" dirty="0" smtClean="0"/>
              <a:t>医学院</a:t>
            </a:r>
            <a:endParaRPr lang="en-US" altLang="zh-CN" b="1" dirty="0" smtClean="0"/>
          </a:p>
          <a:p>
            <a:pPr>
              <a:lnSpc>
                <a:spcPts val="9450"/>
              </a:lnSpc>
            </a:pPr>
            <a:r>
              <a:rPr lang="zh-CN" altLang="en-US" b="1" dirty="0" smtClean="0"/>
              <a:t>                   高福莲    </a:t>
            </a:r>
            <a:r>
              <a:rPr lang="zh-CN" altLang="en-US" b="1" dirty="0"/>
              <a:t>教   </a:t>
            </a:r>
            <a:r>
              <a:rPr lang="zh-CN" altLang="en-US" b="1" dirty="0" smtClean="0"/>
              <a:t> 授   </a:t>
            </a:r>
            <a:r>
              <a:rPr lang="zh-CN" altLang="en-US" b="1" dirty="0"/>
              <a:t>硕士生导师   新乡医学院</a:t>
            </a:r>
            <a:endParaRPr lang="zh-CN" altLang="zh-CN" b="1" dirty="0"/>
          </a:p>
          <a:p>
            <a:pPr>
              <a:lnSpc>
                <a:spcPts val="9450"/>
              </a:lnSpc>
            </a:pPr>
            <a:r>
              <a:rPr lang="zh-CN" altLang="en-US" b="1" dirty="0" smtClean="0"/>
              <a:t>                   崔卫刚    副</a:t>
            </a:r>
            <a:r>
              <a:rPr lang="zh-CN" altLang="zh-CN" b="1" dirty="0" smtClean="0"/>
              <a:t>教授</a:t>
            </a:r>
            <a:r>
              <a:rPr lang="en-US" altLang="zh-CN" b="1" dirty="0" smtClean="0"/>
              <a:t>   </a:t>
            </a:r>
            <a:r>
              <a:rPr lang="zh-CN" altLang="zh-CN" b="1" dirty="0"/>
              <a:t>硕士生导师</a:t>
            </a:r>
            <a:r>
              <a:rPr lang="en-US" altLang="zh-CN" b="1" dirty="0"/>
              <a:t>   </a:t>
            </a:r>
            <a:r>
              <a:rPr lang="zh-CN" altLang="zh-CN" b="1" dirty="0"/>
              <a:t>新乡医学院</a:t>
            </a:r>
          </a:p>
          <a:p>
            <a:pPr>
              <a:lnSpc>
                <a:spcPts val="9450"/>
              </a:lnSpc>
            </a:pPr>
            <a:r>
              <a:rPr lang="en-US" altLang="zh-CN" b="1" dirty="0"/>
              <a:t>          </a:t>
            </a:r>
            <a:r>
              <a:rPr lang="en-US" altLang="zh-CN" b="1" dirty="0" smtClean="0"/>
              <a:t>         </a:t>
            </a:r>
            <a:r>
              <a:rPr lang="zh-CN" altLang="zh-CN" b="1" dirty="0" smtClean="0"/>
              <a:t>张</a:t>
            </a:r>
            <a:r>
              <a:rPr lang="zh-CN" altLang="zh-CN" b="1" dirty="0"/>
              <a:t>应花</a:t>
            </a:r>
            <a:r>
              <a:rPr lang="en-US" altLang="zh-CN" b="1" dirty="0"/>
              <a:t>    </a:t>
            </a:r>
            <a:r>
              <a:rPr lang="zh-CN" altLang="zh-CN" b="1" dirty="0"/>
              <a:t>副教授</a:t>
            </a:r>
            <a:r>
              <a:rPr lang="en-US" altLang="zh-CN" b="1" dirty="0"/>
              <a:t>   </a:t>
            </a:r>
            <a:r>
              <a:rPr lang="zh-CN" altLang="zh-CN" b="1" dirty="0"/>
              <a:t>硕士生导师</a:t>
            </a:r>
            <a:r>
              <a:rPr lang="en-US" altLang="zh-CN" b="1" dirty="0"/>
              <a:t>   </a:t>
            </a:r>
            <a:r>
              <a:rPr lang="zh-CN" altLang="zh-CN" b="1" dirty="0"/>
              <a:t>新乡医学院</a:t>
            </a:r>
          </a:p>
          <a:p>
            <a:pPr>
              <a:lnSpc>
                <a:spcPts val="9450"/>
              </a:lnSpc>
            </a:pPr>
            <a:r>
              <a:rPr lang="en-US" altLang="zh-CN" b="1" dirty="0"/>
              <a:t>          </a:t>
            </a:r>
            <a:r>
              <a:rPr lang="en-US" altLang="zh-CN" b="1" dirty="0" smtClean="0"/>
              <a:t>         </a:t>
            </a:r>
            <a:r>
              <a:rPr lang="zh-CN" altLang="zh-CN" b="1" dirty="0" smtClean="0"/>
              <a:t>王</a:t>
            </a:r>
            <a:r>
              <a:rPr lang="zh-CN" altLang="zh-CN" b="1" dirty="0"/>
              <a:t>志勇</a:t>
            </a:r>
            <a:r>
              <a:rPr lang="en-US" altLang="zh-CN" b="1" dirty="0"/>
              <a:t>    </a:t>
            </a:r>
            <a:r>
              <a:rPr lang="zh-CN" altLang="zh-CN" b="1" dirty="0"/>
              <a:t>副教授</a:t>
            </a:r>
            <a:r>
              <a:rPr lang="en-US" altLang="zh-CN" b="1" dirty="0"/>
              <a:t>   </a:t>
            </a:r>
            <a:r>
              <a:rPr lang="zh-CN" altLang="zh-CN" b="1" dirty="0"/>
              <a:t>硕士生导师</a:t>
            </a:r>
            <a:r>
              <a:rPr lang="en-US" altLang="zh-CN" b="1" dirty="0"/>
              <a:t>   </a:t>
            </a:r>
            <a:r>
              <a:rPr lang="zh-CN" altLang="zh-CN" b="1" dirty="0"/>
              <a:t>新乡医学院</a:t>
            </a:r>
          </a:p>
          <a:p>
            <a:pPr>
              <a:lnSpc>
                <a:spcPts val="9450"/>
              </a:lnSpc>
            </a:pPr>
            <a:r>
              <a:rPr lang="zh-CN" altLang="zh-CN" b="1" dirty="0">
                <a:solidFill>
                  <a:srgbClr val="FF0000"/>
                </a:solidFill>
              </a:rPr>
              <a:t>答辩时间：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2018.5.9  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AM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9:00</a:t>
            </a:r>
            <a:endParaRPr lang="zh-CN" altLang="zh-CN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9450"/>
              </a:lnSpc>
            </a:pPr>
            <a:r>
              <a:rPr lang="zh-CN" altLang="zh-CN" b="1" dirty="0">
                <a:solidFill>
                  <a:srgbClr val="FF0000"/>
                </a:solidFill>
              </a:rPr>
              <a:t>答辩地点：</a:t>
            </a:r>
            <a:r>
              <a:rPr lang="zh-CN" altLang="zh-CN" b="1" dirty="0"/>
              <a:t>老实验楼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zh-CN" b="1" dirty="0"/>
              <a:t>楼人体解剖学会议室</a:t>
            </a:r>
          </a:p>
        </p:txBody>
      </p:sp>
      <p:sp>
        <p:nvSpPr>
          <p:cNvPr id="5" name="矩形 4"/>
          <p:cNvSpPr/>
          <p:nvPr/>
        </p:nvSpPr>
        <p:spPr>
          <a:xfrm>
            <a:off x="360190" y="4754657"/>
            <a:ext cx="20883117" cy="2512362"/>
          </a:xfrm>
          <a:prstGeom prst="rect">
            <a:avLst/>
          </a:prstGeom>
        </p:spPr>
        <p:txBody>
          <a:bodyPr wrap="square" lIns="71113" tIns="35557" rIns="71113" bIns="35557">
            <a:spAutoFit/>
          </a:bodyPr>
          <a:lstStyle/>
          <a:p>
            <a:pPr algn="ctr">
              <a:lnSpc>
                <a:spcPts val="9333"/>
              </a:lnSpc>
            </a:pPr>
            <a:r>
              <a:rPr lang="zh-CN" altLang="zh-CN" sz="6800" b="1" dirty="0">
                <a:solidFill>
                  <a:srgbClr val="FF0000"/>
                </a:solidFill>
              </a:rPr>
              <a:t>新乡医学院基础医学院</a:t>
            </a:r>
            <a:endParaRPr lang="zh-CN" altLang="zh-CN" sz="6800" dirty="0">
              <a:solidFill>
                <a:srgbClr val="FF0000"/>
              </a:solidFill>
            </a:endParaRPr>
          </a:p>
          <a:p>
            <a:pPr algn="ctr">
              <a:lnSpc>
                <a:spcPts val="9333"/>
              </a:lnSpc>
            </a:pPr>
            <a:r>
              <a:rPr lang="en-US" altLang="zh-CN" sz="6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zh-CN" altLang="zh-CN" sz="6200" b="1" dirty="0">
                <a:solidFill>
                  <a:srgbClr val="FF0000"/>
                </a:solidFill>
              </a:rPr>
              <a:t>年</a:t>
            </a:r>
            <a:r>
              <a:rPr lang="zh-CN" altLang="en-US" sz="6200" b="1" dirty="0">
                <a:solidFill>
                  <a:srgbClr val="FF0000"/>
                </a:solidFill>
              </a:rPr>
              <a:t>春</a:t>
            </a:r>
            <a:r>
              <a:rPr lang="zh-CN" altLang="zh-CN" sz="6200" b="1" dirty="0">
                <a:solidFill>
                  <a:srgbClr val="FF0000"/>
                </a:solidFill>
              </a:rPr>
              <a:t>季人体解剖与组织胚胎学硕士论文答辩会</a:t>
            </a:r>
            <a:endParaRPr lang="zh-CN" altLang="zh-CN" sz="6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86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682</TotalTime>
  <Words>37</Words>
  <Application>Microsoft Office PowerPoint</Application>
  <PresentationFormat>自定义</PresentationFormat>
  <Paragraphs>21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流畅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GOS</cp:lastModifiedBy>
  <cp:revision>82</cp:revision>
  <dcterms:created xsi:type="dcterms:W3CDTF">2016-05-10T09:29:40Z</dcterms:created>
  <dcterms:modified xsi:type="dcterms:W3CDTF">2018-05-06T09:31:25Z</dcterms:modified>
</cp:coreProperties>
</file>